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62850" cy="10688638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1344" y="4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60388" y="8039916"/>
            <a:ext cx="6489700" cy="1449520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Arial"/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1122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" y="1108"/>
            <a:ext cx="7556535" cy="106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4425" y="8039916"/>
            <a:ext cx="5314950" cy="1394370"/>
          </a:xfrm>
        </p:spPr>
        <p:txBody>
          <a:bodyPr/>
          <a:lstStyle/>
          <a:p>
            <a:r>
              <a:rPr lang="en-US" dirty="0"/>
              <a:t> If you have not had your eyes checked in the last 12 months, please call us on the number below to book an appointment</a:t>
            </a:r>
          </a:p>
          <a:p>
            <a:r>
              <a:rPr lang="en-US" dirty="0"/>
              <a:t>or email uho-tr.retinalscreening@nhs.net</a:t>
            </a:r>
          </a:p>
        </p:txBody>
      </p:sp>
    </p:spTree>
    <p:extLst>
      <p:ext uri="{BB962C8B-B14F-4D97-AF65-F5344CB8AC3E}">
        <p14:creationId xmlns:p14="http://schemas.microsoft.com/office/powerpoint/2010/main" val="332705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35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Younger</dc:creator>
  <cp:lastModifiedBy>WHITBY, Sophie (IBSTOCK HOUSE SURGERY)</cp:lastModifiedBy>
  <cp:revision>10</cp:revision>
  <cp:lastPrinted>2019-09-03T10:28:28Z</cp:lastPrinted>
  <dcterms:created xsi:type="dcterms:W3CDTF">2017-12-18T12:33:18Z</dcterms:created>
  <dcterms:modified xsi:type="dcterms:W3CDTF">2022-12-22T14:57:48Z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620e05e6-3d01-42cf-b13f-086962237b69</vt:lpwstr>
  </property>
</Properties>
</file>